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5646" r:id="rId2"/>
    <p:sldId id="15642" r:id="rId3"/>
    <p:sldId id="15647" r:id="rId4"/>
    <p:sldId id="15648" r:id="rId5"/>
    <p:sldId id="1564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CAE82-C4F5-1AF2-4860-41BCBB08E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3620DD-C346-A076-35E5-F938789F7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23C6F-D50E-DF50-F313-BE6C2310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CADC6-249A-E83D-6DFF-DF638B8E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44703C-26F4-A801-E632-1E100224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16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48DE9-20C5-F773-6220-4E411C35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69E52C-6DFB-DD0C-C98A-E2F73098E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F075EF-7DC4-4434-C8E3-A87E639A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10D402-3955-B791-E688-716ABB45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B49F6-59E3-A1F2-7F62-03E6F99B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1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5A507A-45ED-FFE3-DA85-F3AB0CB5C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685393-AEC0-565C-EEF5-EB5BAF417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B03AF-8D5D-28C0-7743-712ACC9D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E1E13-85BF-3037-AA07-520C4B3A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488EC-5F60-46F7-4C42-FEDC0915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69D41-D359-F94E-2C88-1A2EB8F5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192D9-1FDE-1DB9-D120-4F64D69F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A2D41-AEFC-C6F9-B189-B5F24101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184A6-4D1C-6351-0B4A-01700387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1BA47-DA78-9D7D-D706-7A397CD0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3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78A4-DA9C-329F-37AF-6BE8CF26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6B6C63-A0BE-A501-2D3F-1B7C814F8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FF983-B55B-A52B-0524-F56AAE59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5A36F-3D09-E9A0-A018-B795A7F5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2E122-7415-2DB6-85E4-D7B8855C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8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FDDE2-04FF-5540-0630-EB628D0F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02FDD-1A52-9BBB-94CC-782D46B61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85FE63-F518-AFC2-BC01-483A1D64D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0151BF-21AF-557C-E5DC-BCB22342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5F4962-8AF8-59CE-B04E-5D74407F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735722-C1D5-B1ED-70FB-EA4D5E6B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02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F91A7-FF62-AC4C-663C-8BFCCA94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38F6E-8324-31EE-2806-36E14AD8D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66CA22-A839-E734-0002-4E7730CE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3CE3FE-1358-5CF7-4FDB-4F2039080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F4E7B7-D5D6-31D3-0AAF-24104578A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EDCA36-45F7-2E45-F144-B149D737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18F490-5B96-68C6-FDE7-61061760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79A512-4982-9CF2-9126-19758157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77095-5E76-64F8-C703-4D71A8A0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CBA840-09E2-5145-B29F-F42FDF53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C51F2D-606A-CA18-E218-6E7515AF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722D16-3643-EE02-4C92-2084A931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2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6D0934-B269-6040-0F97-A32DD06C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A60FB4-B93A-DB41-C687-FFED2CC9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6A1AA-C0D5-0B55-8B38-7F5BB711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7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FE0C6-B165-7454-DCA8-032D989D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545D2-25FE-9FD9-8EA0-685672124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112C6F-D86E-B71A-AC19-DE85992CC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D827D2-8254-333E-75B8-718543C1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F7A71-D9A0-3D6D-5119-194B335F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9061C-FD5C-5E51-8D4E-933ABC71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3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21A95-C7BE-9D57-F86D-90B03C75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F89052-536C-F7B0-5D44-A54889AB8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52BDEA-87EB-A3E5-F73D-C8E93B976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74380-80AB-AC51-540B-0DA0B919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9FAAFF-630F-328D-A459-817967CA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EED3F-DB23-6149-ACB3-858BCB45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3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97EFC5-F3D8-59CF-8645-6153C2D8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123859-B99F-879B-371D-EBFC84A5B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9CEC8-BBA9-6667-5670-EDD338673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119DF-DBD6-420F-A1F7-84EC71E53740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E5B5B-9590-9370-C4BD-01BF1A43F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4F5C6D-6051-6844-42AF-5CC29DE75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92F3-B2B8-4EE1-9973-6F9166080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3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87453BE-233C-D92B-5D4E-F99803CBF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DJI protocol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13A4898-D3F8-BD4F-0714-BCA109EF3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11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D2FA32-8920-E51B-7ECE-8351F23D7076}"/>
              </a:ext>
            </a:extLst>
          </p:cNvPr>
          <p:cNvSpPr txBox="1"/>
          <p:nvPr/>
        </p:nvSpPr>
        <p:spPr>
          <a:xfrm>
            <a:off x="4751876" y="676057"/>
            <a:ext cx="336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DJI Mini 2 (</a:t>
            </a:r>
            <a:r>
              <a:rPr lang="en-US" altLang="ko-KR" dirty="0" err="1"/>
              <a:t>OcuSync</a:t>
            </a:r>
            <a:r>
              <a:rPr lang="ko-KR" altLang="en-US" dirty="0"/>
              <a:t> </a:t>
            </a:r>
            <a:r>
              <a:rPr lang="en-US" altLang="ko-KR" dirty="0"/>
              <a:t>2.0)</a:t>
            </a:r>
          </a:p>
          <a:p>
            <a:r>
              <a:rPr lang="en-US" altLang="ko-KR" dirty="0"/>
              <a:t>Center frequency : 2.4417MHz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2CBBA-D66D-B234-C59B-9360C9AD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08" y="1322388"/>
            <a:ext cx="10566916" cy="529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3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B5A75B-46CF-4CFC-8DCB-39B6AA2EB750}"/>
              </a:ext>
            </a:extLst>
          </p:cNvPr>
          <p:cNvSpPr/>
          <p:nvPr/>
        </p:nvSpPr>
        <p:spPr>
          <a:xfrm>
            <a:off x="9080938" y="1712326"/>
            <a:ext cx="2343807" cy="39001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8874E3-CC89-475C-890A-88D973FD3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7" y="1155277"/>
            <a:ext cx="6892452" cy="1597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05C911-6381-42A0-93F0-A2218795F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5" y="2995738"/>
            <a:ext cx="6892453" cy="1597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20D691-D303-4282-968D-73CBCDBB4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5" y="4836199"/>
            <a:ext cx="6892453" cy="1597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0BBEF-E496-4F04-85CC-29DA6E3EBEC0}"/>
              </a:ext>
            </a:extLst>
          </p:cNvPr>
          <p:cNvSpPr txBox="1"/>
          <p:nvPr/>
        </p:nvSpPr>
        <p:spPr>
          <a:xfrm>
            <a:off x="2774731" y="557381"/>
            <a:ext cx="142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241EB9-A3A4-4B61-A5BB-5E79115C4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98" y="2546181"/>
            <a:ext cx="1495238" cy="68571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45BF5B-2AE0-4893-B230-F30B3CAEC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98" y="4452962"/>
            <a:ext cx="1514286" cy="390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476B3D-A2C4-4A2F-84C5-E6F9D9D6AB12}"/>
              </a:ext>
            </a:extLst>
          </p:cNvPr>
          <p:cNvSpPr txBox="1"/>
          <p:nvPr/>
        </p:nvSpPr>
        <p:spPr>
          <a:xfrm>
            <a:off x="9795023" y="194458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signal1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655C1-7617-4626-AE99-1C0F0DB8C71E}"/>
              </a:ext>
            </a:extLst>
          </p:cNvPr>
          <p:cNvSpPr txBox="1"/>
          <p:nvPr/>
        </p:nvSpPr>
        <p:spPr>
          <a:xfrm>
            <a:off x="9785499" y="393093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signal2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4B6AC58-4AA9-4F35-8D65-ED7194A725A0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7241628" y="4648200"/>
            <a:ext cx="2254070" cy="98656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769B1AE-386C-4FED-9B58-6C681644BF87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7241628" y="2889038"/>
            <a:ext cx="2254070" cy="274572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7E67287-6CD4-4B96-89CF-BFE3F976F166}"/>
              </a:ext>
            </a:extLst>
          </p:cNvPr>
          <p:cNvCxnSpPr>
            <a:stCxn id="9" idx="3"/>
            <a:endCxn id="16" idx="1"/>
          </p:cNvCxnSpPr>
          <p:nvPr/>
        </p:nvCxnSpPr>
        <p:spPr>
          <a:xfrm>
            <a:off x="7241628" y="3794301"/>
            <a:ext cx="2254070" cy="85389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6446FD5-447A-4D26-9923-39DC564DAEF4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7241628" y="2889038"/>
            <a:ext cx="2254070" cy="90526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E5EBAE9-03A7-43B8-9D3D-154E6D722F31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7241629" y="1953840"/>
            <a:ext cx="2254069" cy="26943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05E1E7-CDEC-4FF9-A59D-0F4D70FE481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7241629" y="1953840"/>
            <a:ext cx="2254069" cy="93519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00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E0BBEF-E496-4F04-85CC-29DA6E3EBEC0}"/>
              </a:ext>
            </a:extLst>
          </p:cNvPr>
          <p:cNvSpPr txBox="1"/>
          <p:nvPr/>
        </p:nvSpPr>
        <p:spPr>
          <a:xfrm>
            <a:off x="1019503" y="50483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1k </a:t>
            </a:r>
            <a:r>
              <a:rPr lang="ko-KR" altLang="en-US" dirty="0"/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E58AC0-8398-48D3-BFC0-9346A4F37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7" y="1466851"/>
            <a:ext cx="5190310" cy="1202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14B714-7E4A-44FB-98CC-57084B270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" y="2952422"/>
            <a:ext cx="5190305" cy="12027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B91D48-AE8A-4B1A-8203-593EB64C6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" y="4338469"/>
            <a:ext cx="5190305" cy="1202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F29A30-25AE-413F-B5C0-B6F85F736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72" y="1466851"/>
            <a:ext cx="5190311" cy="12027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1F9A77-CF07-4752-91D3-93709B453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72" y="2945801"/>
            <a:ext cx="5190311" cy="12027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7E5E4A2-9901-4663-9505-F1F5217E4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72" y="4338469"/>
            <a:ext cx="5190311" cy="12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6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E0BBEF-E496-4F04-85CC-29DA6E3EBEC0}"/>
              </a:ext>
            </a:extLst>
          </p:cNvPr>
          <p:cNvSpPr txBox="1"/>
          <p:nvPr/>
        </p:nvSpPr>
        <p:spPr>
          <a:xfrm>
            <a:off x="1019503" y="504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3DD119-AAB9-4239-9DC1-3810DDA70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2447925"/>
            <a:ext cx="84677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7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20</Words>
  <Application>Microsoft Office PowerPoint</Application>
  <PresentationFormat>와이드스크린</PresentationFormat>
  <Paragraphs>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DJI protocol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2536</dc:creator>
  <cp:lastModifiedBy>user</cp:lastModifiedBy>
  <cp:revision>23</cp:revision>
  <dcterms:created xsi:type="dcterms:W3CDTF">2023-03-17T22:44:07Z</dcterms:created>
  <dcterms:modified xsi:type="dcterms:W3CDTF">2025-03-10T21:27:03Z</dcterms:modified>
</cp:coreProperties>
</file>